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9" r:id="rId3"/>
    <p:sldId id="286" r:id="rId4"/>
    <p:sldId id="296" r:id="rId5"/>
    <p:sldId id="257" r:id="rId6"/>
    <p:sldId id="278" r:id="rId7"/>
    <p:sldId id="28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4660"/>
  </p:normalViewPr>
  <p:slideViewPr>
    <p:cSldViewPr snapToGrid="0">
      <p:cViewPr>
        <p:scale>
          <a:sx n="69" d="100"/>
          <a:sy n="69" d="100"/>
        </p:scale>
        <p:origin x="-42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48A0637-2129-4BE6-8F5B-0442B5EEF668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D68F7F-E1FE-46B0-AD07-24474D0145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3" y="2088106"/>
            <a:ext cx="9440034" cy="151023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бизнес: мифы </a:t>
            </a:r>
            <a:r>
              <a:rPr lang="ru-RU" sz="720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реальность</a:t>
            </a:r>
            <a:endParaRPr lang="ru-RU" sz="7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4"/>
          <a:stretch/>
        </p:blipFill>
        <p:spPr bwMode="auto">
          <a:xfrm>
            <a:off x="6660483" y="2909455"/>
            <a:ext cx="3457954" cy="181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Малый бизнес - одна из важнейших отраслей, которая определяет темпы экономического роста, состояние занятости, структуру и качество валового национального продукта.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24" y="4027054"/>
            <a:ext cx="3505793" cy="233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3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Функции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Малый бизнес создает для государства надежную поддержку со стороны среднего класса. </a:t>
            </a:r>
            <a:endParaRPr lang="ru-RU" dirty="0" smtClean="0"/>
          </a:p>
          <a:p>
            <a:r>
              <a:rPr lang="ru-RU" dirty="0" smtClean="0"/>
              <a:t>Малый </a:t>
            </a:r>
            <a:r>
              <a:rPr lang="ru-RU" dirty="0"/>
              <a:t>бизнес мобилизует финансовые и производственные ресурсы населения. </a:t>
            </a:r>
            <a:endParaRPr lang="ru-RU" dirty="0" smtClean="0"/>
          </a:p>
          <a:p>
            <a:r>
              <a:rPr lang="ru-RU" dirty="0" smtClean="0"/>
              <a:t>Малый </a:t>
            </a:r>
            <a:r>
              <a:rPr lang="ru-RU" dirty="0"/>
              <a:t>бизнес дает средства к существованию большему количеству людей, чем крупный.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Рост показателей их доли в валовом продукте территорий означает:</a:t>
            </a:r>
          </a:p>
          <a:p>
            <a:pPr lvl="0"/>
            <a:r>
              <a:rPr lang="ru-RU" dirty="0"/>
              <a:t>открытие новых рабочих мест и улучшение показателей занятости;</a:t>
            </a:r>
          </a:p>
          <a:p>
            <a:pPr lvl="0"/>
            <a:r>
              <a:rPr lang="ru-RU" dirty="0"/>
              <a:t>рост доходов домохозяйств и качества жизни населения;</a:t>
            </a:r>
          </a:p>
          <a:p>
            <a:pPr lvl="0"/>
            <a:r>
              <a:rPr lang="ru-RU" dirty="0"/>
              <a:t>новое качество трудовых ресурсов;</a:t>
            </a:r>
          </a:p>
          <a:p>
            <a:pPr lvl="0"/>
            <a:r>
              <a:rPr lang="ru-RU" dirty="0"/>
              <a:t>устойчивые и растущие налоговые поступления в бюджеты всех уровней;</a:t>
            </a:r>
          </a:p>
          <a:p>
            <a:pPr lvl="0"/>
            <a:r>
              <a:rPr lang="ru-RU" dirty="0"/>
              <a:t>инвестиционную привлекательность региона для нового бизнеса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9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4" y="423080"/>
            <a:ext cx="11737076" cy="6223379"/>
          </a:xfrm>
        </p:spPr>
        <p:txBody>
          <a:bodyPr>
            <a:normAutofit/>
          </a:bodyPr>
          <a:lstStyle/>
          <a:p>
            <a:r>
              <a:rPr lang="ru-RU" dirty="0"/>
              <a:t>Помощь МСП и поддержка ИП формируются на федеральном, региональном и муниципальном уровнях по следующим направлениям:</a:t>
            </a:r>
          </a:p>
          <a:p>
            <a:pPr lvl="0"/>
            <a:r>
              <a:rPr lang="ru-RU" dirty="0"/>
              <a:t>Финансовая.</a:t>
            </a:r>
          </a:p>
          <a:p>
            <a:pPr lvl="0"/>
            <a:r>
              <a:rPr lang="ru-RU" dirty="0"/>
              <a:t>Имущественная.</a:t>
            </a:r>
          </a:p>
          <a:p>
            <a:pPr lvl="0"/>
            <a:r>
              <a:rPr lang="ru-RU" dirty="0"/>
              <a:t>Нефинансовая (информационно-консультационная).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Российской Федерации поддержка малого предпринимательства осуществляется на федеральном, региональном и муниципальном уровнях: с помощью различных специальных налоговых режимов, упрощенных способах ведения бухгалтерского учета, упрощённой статистической отчетности, внедрения различных льгот.</a:t>
            </a:r>
          </a:p>
          <a:p>
            <a:r>
              <a:rPr lang="ro-RO" dirty="0"/>
              <a:t>В последнее время государство снизило административные барьеры для индивидуальных предпринимателей: они получили право осуществлять  тopгoвлю cлaбoaлкoгoльными нaпиткaми, oкaзывaть ycлyги, в тoм чиcлe пocpeдничecкиe, выпoлнять paбoты.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8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535</TotalTime>
  <Words>209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Малый бизнес: мифы и реальность</vt:lpstr>
      <vt:lpstr>Презентация PowerPoint</vt:lpstr>
      <vt:lpstr>Функции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Товарный знак</dc:title>
  <dc:creator>User</dc:creator>
  <cp:lastModifiedBy>Ангел</cp:lastModifiedBy>
  <cp:revision>46</cp:revision>
  <dcterms:created xsi:type="dcterms:W3CDTF">2020-03-29T11:33:19Z</dcterms:created>
  <dcterms:modified xsi:type="dcterms:W3CDTF">2022-07-24T13:00:40Z</dcterms:modified>
</cp:coreProperties>
</file>